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D536DB8-DDFD-4AB3-BEB6-A167599E1E65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357166"/>
            <a:ext cx="8143932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Порядок подачи заявления на участие в государственной итоговой аттестации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44181"/>
              </p:ext>
            </p:extLst>
          </p:nvPr>
        </p:nvGraphicFramePr>
        <p:xfrm>
          <a:off x="214282" y="2000240"/>
          <a:ext cx="8715436" cy="4572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0"/>
                <a:gridCol w="5500726"/>
              </a:tblGrid>
              <a:tr h="9014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ГДЕ?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ШКОЛА № 53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014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КОГДА?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b="1" dirty="0" smtClean="0"/>
                        <a:t>ДО</a:t>
                      </a:r>
                      <a:r>
                        <a:rPr lang="ru-RU" b="1" baseline="0" dirty="0" smtClean="0"/>
                        <a:t> 1 </a:t>
                      </a:r>
                      <a:r>
                        <a:rPr lang="ru-RU" b="1" baseline="0" smtClean="0"/>
                        <a:t>МАРТА </a:t>
                      </a:r>
                      <a:r>
                        <a:rPr lang="ru-RU" b="1" baseline="0" smtClean="0"/>
                        <a:t>2026 </a:t>
                      </a:r>
                      <a:r>
                        <a:rPr lang="ru-RU" b="1" baseline="0" dirty="0" smtClean="0"/>
                        <a:t>года</a:t>
                      </a:r>
                      <a:endParaRPr lang="ru-RU" b="1" dirty="0"/>
                    </a:p>
                  </a:txBody>
                  <a:tcPr/>
                </a:tc>
              </a:tr>
              <a:tr h="27691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КАКИЕ</a:t>
                      </a:r>
                      <a:r>
                        <a:rPr lang="ru-RU" b="1" baseline="0" dirty="0" smtClean="0"/>
                        <a:t> ДОКУМЕНТЫ?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b="1" dirty="0" smtClean="0"/>
                        <a:t> заявление</a:t>
                      </a:r>
                      <a:r>
                        <a:rPr lang="ru-RU" b="1" baseline="0" dirty="0" smtClean="0"/>
                        <a:t> (2 </a:t>
                      </a:r>
                      <a:r>
                        <a:rPr lang="ru-RU" b="1" baseline="0" smtClean="0"/>
                        <a:t>экз.)</a:t>
                      </a:r>
                      <a:endParaRPr lang="ru-RU" b="1" baseline="0" dirty="0" smtClean="0"/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b="1" baseline="0" dirty="0" smtClean="0"/>
                        <a:t>копия паспорта (стр.2-3 + прописка)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b="1" baseline="0" dirty="0" smtClean="0"/>
                        <a:t> копия СНИЛС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b="1" baseline="0" dirty="0" smtClean="0"/>
                        <a:t> копия рекомендаций </a:t>
                      </a:r>
                      <a:r>
                        <a:rPr lang="ru-RU" b="1" baseline="0" dirty="0" err="1" smtClean="0"/>
                        <a:t>психолого-медико-педагогической</a:t>
                      </a:r>
                      <a:r>
                        <a:rPr lang="ru-RU" b="1" baseline="0" dirty="0" smtClean="0"/>
                        <a:t> комиссии или справки, подтверждающей факт установления инвалидности (для участников с ОВЗ)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</TotalTime>
  <Words>58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Эркер</vt:lpstr>
      <vt:lpstr>Порядок подачи заявления на участие в государственной итоговой аттестации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подачи заявления на участие в государственной итоговой аттестации по программам среднего общего образования</dc:title>
  <dc:creator>User</dc:creator>
  <cp:lastModifiedBy>Учитель</cp:lastModifiedBy>
  <cp:revision>4</cp:revision>
  <dcterms:created xsi:type="dcterms:W3CDTF">2023-08-09T11:12:41Z</dcterms:created>
  <dcterms:modified xsi:type="dcterms:W3CDTF">2025-11-05T08:53:33Z</dcterms:modified>
</cp:coreProperties>
</file>